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jpeg" ContentType="image/jpeg"/>
  <Override PartName="/docProps/app.xml" ContentType="application/vnd.openxmlformats-officedocument.extended-properties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DD4D93"/>
    <a:srgbClr val="516473"/>
    <a:srgbClr val="F8F9F8"/>
    <a:srgbClr val="6B8593"/>
    <a:srgbClr val="CF4597"/>
    <a:srgbClr val="266D9E"/>
    <a:srgbClr val="2E83BC"/>
    <a:srgbClr val="338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11" Type="http://schemas.openxmlformats.org/officeDocument/2006/relationships/tableStyles" Target="tableStyles.xml" /><Relationship Id="rId1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9" Type="http://schemas.openxmlformats.org/officeDocument/2006/relationships/viewProps" Target="viewProps.xml" /><Relationship Id="rId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2A73-30A9-43F3-86B1-B77380310CD4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BB73-D0D5-4B43-8F07-1451E6617C53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8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37ED-70D5-4548-8F92-4F3127988856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8107-B67B-4FD4-BEBF-8F0BADD967AF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A3E4-7357-4840-8D67-97B5997287BD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21D4-2A64-4DC7-8761-6E8651002DB1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A5AD-411A-4DD5-B087-5684C5CA0422}" type="datetime1">
              <a:rPr lang="en-US" smtClean="0"/>
              <a:t>2/21/2018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E4DF-A84C-4A7E-8490-45ED2D50D51B}" type="datetime1">
              <a:rPr lang="en-US" smtClean="0"/>
              <a:t>2/21/2018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698E-7420-419D-8589-7881AF072385}" type="datetime1">
              <a:rPr lang="en-US" smtClean="0"/>
              <a:t>2/21/2018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51622" y="389183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fld id="{BE797BB3-A2D9-49E2-876B-EEC2044617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1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1897-EB6D-4FA0-A665-E7C13ECD9D0C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2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7804-3FDC-468B-ACED-F79F0294F59D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4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0A279-9DBC-48DB-ACEF-4E6E55C1F1F8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rmarkdown.rstudio.com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LaurentPolitis/data_science_intro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Cours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Visualisation</a:t>
            </a:r>
            <a:r>
              <a:rPr/>
              <a:t> </a:t>
            </a:r>
            <a:r>
              <a:rPr/>
              <a:t>avec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Laurent</a:t>
            </a:r>
            <a:r>
              <a:rPr/>
              <a:t> </a:t>
            </a:r>
            <a:r>
              <a:rPr/>
              <a:t>Politis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Essca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24</a:t>
            </a:r>
            <a:r>
              <a:rPr/>
              <a:t> </a:t>
            </a:r>
            <a:r>
              <a:rPr/>
              <a:t>février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document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2"/>
              </a:rPr>
              <a:t>http://rmarkdown.rstudio.com</a:t>
            </a:r>
            <a:r>
              <a:rPr/>
              <a:t>.</a:t>
            </a:r>
          </a:p>
          <a:p>
            <a:pPr lvl="0" marL="0" indent="0">
              <a:buNone/>
            </a:pPr>
            <a:r>
              <a:rPr/>
              <a:t>When you click the </a:t>
            </a:r>
            <a:r>
              <a:rPr b="1"/>
              <a:t>Knit</a:t>
            </a:r>
            <a:r>
              <a:rPr/>
              <a:t> button a document will be generated that includes both content as well as the output of any embedded R code chunks within the document.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repository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access to the scipts of the lecture by the following link:</a:t>
            </a:r>
          </a:p>
          <a:p>
            <a:pPr lvl="1"/>
            <a:r>
              <a:rPr>
                <a:hlinkClick r:id="rId2"/>
              </a:rPr>
              <a:t>https://github.com/LaurentPolitis/data_science_intro</a:t>
            </a:r>
          </a:p>
          <a:p>
            <a:pPr lvl="0" marL="0" indent="0">
              <a:buNone/>
            </a:pPr>
            <a:r>
              <a:rPr/>
              <a:t>Commandes à connaître 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git clone https://github.com/LaurentPolitis/data_science_intro
git fetch -a 
git pull origin masterhttps://github.com/LaurentPolitis/data_science_intro
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Bullets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Bullet 1</a:t>
            </a:r>
          </a:p>
          <a:p>
            <a:pPr lvl="1"/>
            <a:r>
              <a:rPr/>
              <a:t>Bullet 2</a:t>
            </a:r>
          </a:p>
          <a:p>
            <a:pPr lvl="1"/>
            <a:r>
              <a:rPr/>
              <a:t>Bullet 3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Output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summary</a:t>
            </a:r>
            <a:r>
              <a:rPr sz="1800">
                <a:latin typeface="Courier"/>
              </a:rPr>
              <a:t>(cars)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speed           dist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Presentation_cours1_files/figure-pptx/pressur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16100"/>
            <a:ext cx="5435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Theme-MeteoProtect">
  <a:themeElements>
    <a:clrScheme name="Meteo Protect Color Set">
      <a:dk1>
        <a:srgbClr val="205C84"/>
      </a:dk1>
      <a:lt1>
        <a:sysClr val="window" lastClr="FFFFFF"/>
      </a:lt1>
      <a:dk2>
        <a:srgbClr val="2B2B2B"/>
      </a:dk2>
      <a:lt2>
        <a:srgbClr val="D5D4D1"/>
      </a:lt2>
      <a:accent1>
        <a:srgbClr val="A18E5C"/>
      </a:accent1>
      <a:accent2>
        <a:srgbClr val="D21E29"/>
      </a:accent2>
      <a:accent3>
        <a:srgbClr val="717171"/>
      </a:accent3>
      <a:accent4>
        <a:srgbClr val="47515A"/>
      </a:accent4>
      <a:accent5>
        <a:srgbClr val="2C4553"/>
      </a:accent5>
      <a:accent6>
        <a:srgbClr val="4A9E72"/>
      </a:accent6>
      <a:hlink>
        <a:srgbClr val="4D8199"/>
      </a:hlink>
      <a:folHlink>
        <a:srgbClr val="E2E2E2"/>
      </a:folHlink>
    </a:clrScheme>
    <a:fontScheme name="Meteo Protect Excel 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7" id="{A7E1AA2B-C81E-47A5-9B24-1B51E596E0B9}" vid="{6E1D58F7-2371-42DE-92A3-F950F90A2E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25646</TotalTime>
  <Words>564</Words>
  <Application>Microsoft Office PowerPoint</Application>
  <PresentationFormat>Widescreen</PresentationFormat>
  <Paragraphs>352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Open Sans Extrabold</vt:lpstr>
      <vt:lpstr>Wingdings</vt:lpstr>
      <vt:lpstr>Theme-MeteoProtect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2019 Data Visualisation avec R</dc:title>
  <dc:creator>Laurent Politis - Essca</dc:creator>
  <cp:keywords/>
  <dcterms:created xsi:type="dcterms:W3CDTF">2019-02-26T19:30:36Z</dcterms:created>
  <dcterms:modified xsi:type="dcterms:W3CDTF">2019-02-26T19:30:36Z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24 février 2019</vt:lpwstr>
  </property>
  <property fmtid="{D5CDD505-2E9C-101B-9397-08002B2CF9AE}" pid="3" name="output">
    <vt:lpwstr/>
  </property>
</Properties>
</file>